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5" r:id="rId8"/>
    <p:sldId id="266" r:id="rId9"/>
    <p:sldId id="262" r:id="rId10"/>
    <p:sldId id="263" r:id="rId11"/>
    <p:sldId id="264" r:id="rId12"/>
    <p:sldId id="275" r:id="rId13"/>
    <p:sldId id="276" r:id="rId14"/>
    <p:sldId id="267" r:id="rId15"/>
    <p:sldId id="279" r:id="rId16"/>
    <p:sldId id="271" r:id="rId17"/>
    <p:sldId id="268" r:id="rId18"/>
    <p:sldId id="269" r:id="rId19"/>
    <p:sldId id="272" r:id="rId20"/>
    <p:sldId id="273" r:id="rId21"/>
    <p:sldId id="280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6D2BB-24D0-DE8E-0275-6CCDA88C0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C24A2B-9C05-4C88-A557-9A0FA823D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307A5-A458-1659-D2A0-D8E27A9D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CD294-823E-095D-1F40-C2901B94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AD008-5C14-BE1F-FFB8-F6FA97A2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4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C5C40-D7FF-B238-5082-8A0A73F9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D07939-27E9-BAAB-D7A1-F414C698C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5F69B5-80C1-6823-328E-78B7F234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15E3C-80DF-1D70-3650-B21AD608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85A13-2822-5923-BDAB-37AC60BD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0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C425B1-44DB-6782-1033-B6157F960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3C2D0C-96E0-030C-08DE-D1046AA03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B3397-ED91-4724-9303-E81880E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42823-5FB6-C950-DE82-136F713F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18625-A421-F99D-A3D7-05A25F10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3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0D35-24E8-B2C6-B73E-48E0920A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B17DC-B361-7A20-E110-BF7355F4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7BE98-8E67-47FF-2683-1A2451AD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F4CC86-9C17-2EE8-0BB1-64A8AE94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0211D-6A32-70CD-46DA-48845F1A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81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602EC-59C0-5B0A-5EC7-F52A41AA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C6457-D5FE-BB8F-4174-CC876D9B9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8C4307-696D-9EEF-026E-D74A7616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79A7A-96FD-CA0C-9B4B-91A5A462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F7A1F-8C22-9EB3-5E22-99F1D0E9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07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24208-81FC-8177-B830-A5551A07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466F7-48ED-6CC2-4963-98B402364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11A408-E5EE-7517-CA25-B53026AFC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26525-901D-C4A1-F432-2CE748F1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B892B-8846-4432-EC22-6E3E6328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9C5564-57CB-3614-37C3-160B3BE9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7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38270-AC0D-0C5F-27AD-EE01A096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E1E6C-82D4-0017-54C8-E275D736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97D4DB-44E5-832B-A220-FE1701001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80DED2-FC84-9AA8-6B7D-30F34105B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59B028-1915-D363-2395-43C19A7CF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F8CEBB-03F8-7B59-7EA5-7C65E187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FCF35D-9162-EBE5-52D0-9EF4DB3D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A34AEC-7E0D-9FBC-CFD0-C3569F07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C493D-D0E2-0897-3571-AC0A3D8A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36B103-7B3C-1E7C-38EF-B82BAC37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CBE533-67DB-D2AD-CBE2-59ED266B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02BBE3-B45A-3DBF-AC78-40FD8966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62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72A919-9207-F6DC-231E-0AE12037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378F42-AA5F-EC84-2C4B-E8BE99A7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448CEF-0D00-93E8-145A-8466EAF3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4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6A9ED-94FA-D0EA-10D8-D22FE83B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BF72BC-E72D-1C38-BB6C-181F0F02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AF136C-83E3-C8EC-2D50-6255C9B3C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094A89-5139-19FB-778A-E4B2E727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E9F25-C69E-9C1F-3A64-7D255961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185C10-EC38-2855-982D-99877A61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2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0152F-8842-54DD-4F0D-07EACB4E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50F265-10B9-5FC0-1947-A219F2BC0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7A9204-1F42-0EC9-8417-ADD9EA8CB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91121C-3B0F-FA80-606A-92B9E99B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860BF-F933-9805-C93F-ADE0DC92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D047E3-1B07-8C62-92C7-75F97721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0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412414-8365-5706-7C55-418F7887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63EBC3-F1BB-0696-71E6-1CEC470C4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E4CF4-94A3-6CFA-8511-A617AF4A4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65001-E2AD-4E66-A2A5-6A3D3C375DD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9B67E-00D9-6985-7CF3-6D1A2A375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5EF16-78BC-3D9E-75D7-E67531578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E7CFB9-D07C-4CA4-B475-123E9BFE8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7E23-535D-962C-2C37-A22D5240A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29985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PWM 제어, 펄스폭 변조의 개념과 회로 구현">
            <a:extLst>
              <a:ext uri="{FF2B5EF4-FFF2-40B4-BE49-F238E27FC236}">
                <a16:creationId xmlns:a16="http://schemas.microsoft.com/office/drawing/2014/main" id="{27134E84-EC6F-09A9-E697-2C37C1C39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82898" r="39683" b="-3677"/>
          <a:stretch/>
        </p:blipFill>
        <p:spPr bwMode="auto">
          <a:xfrm>
            <a:off x="3730617" y="4287944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9233AA-3499-7E73-9237-D0501CA9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628"/>
            <a:ext cx="10515600" cy="1325563"/>
          </a:xfrm>
        </p:spPr>
        <p:txBody>
          <a:bodyPr/>
          <a:lstStyle/>
          <a:p>
            <a:r>
              <a:rPr lang="ko-KR" altLang="en-US" dirty="0"/>
              <a:t>부품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34287-9FE0-CC57-F941-7B910329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04491" y="2833474"/>
            <a:ext cx="4395145" cy="2237086"/>
          </a:xfrm>
          <a:prstGeom prst="rect">
            <a:avLst/>
          </a:prstGeom>
        </p:spPr>
      </p:pic>
      <p:sp>
        <p:nvSpPr>
          <p:cNvPr id="5" name="AutoShape 2" descr="전구 - 나무위키">
            <a:extLst>
              <a:ext uri="{FF2B5EF4-FFF2-40B4-BE49-F238E27FC236}">
                <a16:creationId xmlns:a16="http://schemas.microsoft.com/office/drawing/2014/main" id="{6CE7F85B-AB41-013A-8C36-3C79771C1B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7CDDC-F254-50A9-E591-3B9F87105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783"/>
          <a:stretch/>
        </p:blipFill>
        <p:spPr>
          <a:xfrm>
            <a:off x="10437223" y="395599"/>
            <a:ext cx="1183822" cy="19383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0D852B-DA8D-3EC3-F188-540798A616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215" r="4555"/>
          <a:stretch/>
        </p:blipFill>
        <p:spPr>
          <a:xfrm>
            <a:off x="10437223" y="4487967"/>
            <a:ext cx="1371600" cy="19383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2F44D5-D866-F0C8-1AF2-54D5063F9B08}"/>
              </a:ext>
            </a:extLst>
          </p:cNvPr>
          <p:cNvSpPr/>
          <p:nvPr/>
        </p:nvSpPr>
        <p:spPr>
          <a:xfrm>
            <a:off x="7664578" y="2965269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led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9" name="Picture 2" descr="PWM 제어, 펄스폭 변조의 개념과 회로 구현">
            <a:extLst>
              <a:ext uri="{FF2B5EF4-FFF2-40B4-BE49-F238E27FC236}">
                <a16:creationId xmlns:a16="http://schemas.microsoft.com/office/drawing/2014/main" id="{07D432B5-E245-2B8B-7D9B-D394CBDB6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t="2348" r="40000" b="76873"/>
          <a:stretch/>
        </p:blipFill>
        <p:spPr bwMode="auto">
          <a:xfrm>
            <a:off x="3730617" y="1876794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C5CCFF0-B59A-5091-7AB6-1A58A2E18F71}"/>
              </a:ext>
            </a:extLst>
          </p:cNvPr>
          <p:cNvSpPr/>
          <p:nvPr/>
        </p:nvSpPr>
        <p:spPr>
          <a:xfrm rot="20240989">
            <a:off x="2455175" y="2490747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51BB7E3-062D-163D-59A5-BFF93E672540}"/>
              </a:ext>
            </a:extLst>
          </p:cNvPr>
          <p:cNvSpPr/>
          <p:nvPr/>
        </p:nvSpPr>
        <p:spPr>
          <a:xfrm rot="20240989">
            <a:off x="9161778" y="2294704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B907228-9ADE-A647-85EF-B7F6167057E3}"/>
              </a:ext>
            </a:extLst>
          </p:cNvPr>
          <p:cNvSpPr/>
          <p:nvPr/>
        </p:nvSpPr>
        <p:spPr>
          <a:xfrm rot="1508187">
            <a:off x="6523911" y="2294703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CE73845-00E5-CE16-38AC-73E938364C81}"/>
              </a:ext>
            </a:extLst>
          </p:cNvPr>
          <p:cNvSpPr/>
          <p:nvPr/>
        </p:nvSpPr>
        <p:spPr>
          <a:xfrm rot="983186">
            <a:off x="9169352" y="3987498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8014626-D187-3B70-A3A4-A51DB15124DF}"/>
              </a:ext>
            </a:extLst>
          </p:cNvPr>
          <p:cNvSpPr/>
          <p:nvPr/>
        </p:nvSpPr>
        <p:spPr>
          <a:xfrm rot="983186">
            <a:off x="2585827" y="4265771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88AF52C-CE61-280F-0DB1-45170875B659}"/>
              </a:ext>
            </a:extLst>
          </p:cNvPr>
          <p:cNvSpPr/>
          <p:nvPr/>
        </p:nvSpPr>
        <p:spPr>
          <a:xfrm rot="19717753">
            <a:off x="6637250" y="4108426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C00D2-05D2-DFF2-C6B2-263643AD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03868"/>
            <a:ext cx="10515600" cy="1325563"/>
          </a:xfrm>
        </p:spPr>
        <p:txBody>
          <a:bodyPr/>
          <a:lstStyle/>
          <a:p>
            <a:r>
              <a:rPr lang="ko-KR" altLang="en-US" dirty="0"/>
              <a:t>전체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D7AE0CA-76A8-BAA7-E136-9E86F67DCE32}"/>
              </a:ext>
            </a:extLst>
          </p:cNvPr>
          <p:cNvSpPr/>
          <p:nvPr/>
        </p:nvSpPr>
        <p:spPr>
          <a:xfrm>
            <a:off x="5000630" y="2965269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스마트팜</a:t>
            </a:r>
            <a:endParaRPr lang="en-US" altLang="ko-KR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4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아두이노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44ED32-8D8E-231C-58B1-68577FAA6301}"/>
              </a:ext>
            </a:extLst>
          </p:cNvPr>
          <p:cNvGrpSpPr/>
          <p:nvPr/>
        </p:nvGrpSpPr>
        <p:grpSpPr>
          <a:xfrm>
            <a:off x="1508760" y="2023518"/>
            <a:ext cx="1384012" cy="2810963"/>
            <a:chOff x="1306936" y="2029097"/>
            <a:chExt cx="1384012" cy="281096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D2C54E3-FE10-B07B-504F-B63B4F0170C6}"/>
                </a:ext>
              </a:extLst>
            </p:cNvPr>
            <p:cNvSpPr/>
            <p:nvPr/>
          </p:nvSpPr>
          <p:spPr>
            <a:xfrm>
              <a:off x="1306936" y="2029097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밝기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조도센서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6E20FC1-FFB1-BE4B-6BC0-6A036BC935CC}"/>
                </a:ext>
              </a:extLst>
            </p:cNvPr>
            <p:cNvSpPr/>
            <p:nvPr/>
          </p:nvSpPr>
          <p:spPr>
            <a:xfrm>
              <a:off x="1306936" y="3079704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물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수위센서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E4C7744-7C6A-76BA-920E-81169424DFA3}"/>
                </a:ext>
              </a:extLst>
            </p:cNvPr>
            <p:cNvSpPr/>
            <p:nvPr/>
          </p:nvSpPr>
          <p:spPr>
            <a:xfrm>
              <a:off x="1306936" y="4130311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온습도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온습도센서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5B8B1B4-070F-3D30-B300-03A88FDEE0BE}"/>
              </a:ext>
            </a:extLst>
          </p:cNvPr>
          <p:cNvSpPr/>
          <p:nvPr/>
        </p:nvSpPr>
        <p:spPr>
          <a:xfrm>
            <a:off x="3254695" y="3241423"/>
            <a:ext cx="1384012" cy="37515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DE7833D-D46E-9B35-B6C7-05DF4337F9BC}"/>
              </a:ext>
            </a:extLst>
          </p:cNvPr>
          <p:cNvSpPr/>
          <p:nvPr/>
        </p:nvSpPr>
        <p:spPr>
          <a:xfrm>
            <a:off x="6868484" y="3241423"/>
            <a:ext cx="1384012" cy="37515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5C884A-790E-04FE-9032-3E2C48873E69}"/>
              </a:ext>
            </a:extLst>
          </p:cNvPr>
          <p:cNvGrpSpPr/>
          <p:nvPr/>
        </p:nvGrpSpPr>
        <p:grpSpPr>
          <a:xfrm>
            <a:off x="8614419" y="1770292"/>
            <a:ext cx="1384012" cy="3317415"/>
            <a:chOff x="8539405" y="1949360"/>
            <a:chExt cx="1384012" cy="331741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F9BBCF-AC99-3315-84D7-D35775113201}"/>
                </a:ext>
              </a:extLst>
            </p:cNvPr>
            <p:cNvSpPr/>
            <p:nvPr/>
          </p:nvSpPr>
          <p:spPr>
            <a:xfrm>
              <a:off x="8539405" y="1949360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LED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7F85BE-034F-ED1C-E59C-5DBBFE0AA4D9}"/>
                </a:ext>
              </a:extLst>
            </p:cNvPr>
            <p:cNvSpPr/>
            <p:nvPr/>
          </p:nvSpPr>
          <p:spPr>
            <a:xfrm>
              <a:off x="8539405" y="2818582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펌프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3CDA369-CBA8-FA72-8D4A-4A137A2C8F5F}"/>
                </a:ext>
              </a:extLst>
            </p:cNvPr>
            <p:cNvSpPr/>
            <p:nvPr/>
          </p:nvSpPr>
          <p:spPr>
            <a:xfrm>
              <a:off x="8539405" y="4557026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LCD</a:t>
              </a:r>
            </a:p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액정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BC5ACAE-D0CC-2514-2BB9-538AADBCB4BA}"/>
                </a:ext>
              </a:extLst>
            </p:cNvPr>
            <p:cNvSpPr/>
            <p:nvPr/>
          </p:nvSpPr>
          <p:spPr>
            <a:xfrm>
              <a:off x="8539405" y="3687804"/>
              <a:ext cx="1384012" cy="7097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환풍기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6DAC75D-E3B0-987A-4CD7-4BDB255DBB21}"/>
              </a:ext>
            </a:extLst>
          </p:cNvPr>
          <p:cNvGrpSpPr/>
          <p:nvPr/>
        </p:nvGrpSpPr>
        <p:grpSpPr>
          <a:xfrm>
            <a:off x="3180447" y="1011690"/>
            <a:ext cx="3326114" cy="927462"/>
            <a:chOff x="3180447" y="1011690"/>
            <a:chExt cx="3326114" cy="92746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C7DE518-5C89-CA34-8E71-C14C75523C4E}"/>
                </a:ext>
              </a:extLst>
            </p:cNvPr>
            <p:cNvSpPr/>
            <p:nvPr/>
          </p:nvSpPr>
          <p:spPr>
            <a:xfrm>
              <a:off x="5000630" y="1011690"/>
              <a:ext cx="1505931" cy="92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현실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7FC4142-4EA1-9F89-68A1-DB7492385C13}"/>
                </a:ext>
              </a:extLst>
            </p:cNvPr>
            <p:cNvSpPr/>
            <p:nvPr/>
          </p:nvSpPr>
          <p:spPr>
            <a:xfrm rot="9831611">
              <a:off x="3180447" y="1454464"/>
              <a:ext cx="1384012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A136224-25AA-9FA3-1417-3C0D44C3202B}"/>
              </a:ext>
            </a:extLst>
          </p:cNvPr>
          <p:cNvSpPr/>
          <p:nvPr/>
        </p:nvSpPr>
        <p:spPr>
          <a:xfrm rot="11563707">
            <a:off x="6938139" y="1411686"/>
            <a:ext cx="1384012" cy="37515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44E5FB7-8628-3078-180F-BFFB266AC299}"/>
              </a:ext>
            </a:extLst>
          </p:cNvPr>
          <p:cNvSpPr/>
          <p:nvPr/>
        </p:nvSpPr>
        <p:spPr>
          <a:xfrm rot="5400000">
            <a:off x="5398720" y="4208124"/>
            <a:ext cx="709749" cy="37515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A4A4B8-5931-66BA-3B5F-1C20F05C372E}"/>
              </a:ext>
            </a:extLst>
          </p:cNvPr>
          <p:cNvSpPr/>
          <p:nvPr/>
        </p:nvSpPr>
        <p:spPr>
          <a:xfrm>
            <a:off x="4819666" y="4883155"/>
            <a:ext cx="1867856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0671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8" grpId="0" animBg="1"/>
      <p:bldP spid="19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A88A3-7B00-172B-1CD5-E4CCB54C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675"/>
            <a:ext cx="10515600" cy="1325563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프로그래밍</a:t>
            </a:r>
          </a:p>
        </p:txBody>
      </p:sp>
      <p:sp>
        <p:nvSpPr>
          <p:cNvPr id="5" name="AutoShape 2" descr="C++ - 나무위키">
            <a:extLst>
              <a:ext uri="{FF2B5EF4-FFF2-40B4-BE49-F238E27FC236}">
                <a16:creationId xmlns:a16="http://schemas.microsoft.com/office/drawing/2014/main" id="{CB165938-8370-DDAA-5BE5-28659FC7AD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20E11-725B-1142-FF58-03A98F93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55" y="4236267"/>
            <a:ext cx="1692456" cy="1902630"/>
          </a:xfrm>
          <a:prstGeom prst="rect">
            <a:avLst/>
          </a:prstGeom>
        </p:spPr>
      </p:pic>
      <p:sp>
        <p:nvSpPr>
          <p:cNvPr id="7" name="AutoShape 4" descr="Arduino - 나무위키">
            <a:extLst>
              <a:ext uri="{FF2B5EF4-FFF2-40B4-BE49-F238E27FC236}">
                <a16:creationId xmlns:a16="http://schemas.microsoft.com/office/drawing/2014/main" id="{227692A2-9CE4-3F4D-A46E-7CEE81768F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E76383-086D-4E55-E1D4-407646C5F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37" y="1371237"/>
            <a:ext cx="3700359" cy="2518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24A044-F419-5D30-D652-A0C487D3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617" y="3994787"/>
            <a:ext cx="1946089" cy="255153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5ECA06-CA92-89E5-ECBC-06F167763DB3}"/>
              </a:ext>
            </a:extLst>
          </p:cNvPr>
          <p:cNvGrpSpPr/>
          <p:nvPr/>
        </p:nvGrpSpPr>
        <p:grpSpPr>
          <a:xfrm>
            <a:off x="5508451" y="807992"/>
            <a:ext cx="4721945" cy="2773409"/>
            <a:chOff x="5508451" y="807992"/>
            <a:chExt cx="4721945" cy="277340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365CEC5-FD7A-D135-0CBA-AE06351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451" y="807992"/>
              <a:ext cx="1946089" cy="243404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72442B-75F4-85D5-7753-5393FF65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5662" r="17445"/>
            <a:stretch/>
          </p:blipFill>
          <p:spPr>
            <a:xfrm>
              <a:off x="7739743" y="807992"/>
              <a:ext cx="2490653" cy="2094411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C851FC1-E6B3-0E1C-3C64-AAE4218C3412}"/>
                </a:ext>
              </a:extLst>
            </p:cNvPr>
            <p:cNvSpPr/>
            <p:nvPr/>
          </p:nvSpPr>
          <p:spPr>
            <a:xfrm>
              <a:off x="5721740" y="3222443"/>
              <a:ext cx="1519510" cy="3589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0" i="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fkGroteskNeue"/>
                </a:rPr>
                <a:t>Massimo Banzi</a:t>
              </a:r>
              <a:endParaRPr lang="ko-KR" altLang="en-US" sz="16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AB0C326-5429-3702-BD67-0D91C0425713}"/>
                </a:ext>
              </a:extLst>
            </p:cNvPr>
            <p:cNvSpPr/>
            <p:nvPr/>
          </p:nvSpPr>
          <p:spPr>
            <a:xfrm>
              <a:off x="8190694" y="2863485"/>
              <a:ext cx="1619438" cy="3589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0" i="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fkGroteskNeue"/>
                </a:rPr>
                <a:t>David </a:t>
              </a:r>
              <a:r>
                <a:rPr lang="en-US" altLang="ko-KR" sz="1600" b="0" i="0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ffectLst/>
                  <a:latin typeface="fkGroteskNeue"/>
                </a:rPr>
                <a:t>Cuartielles</a:t>
              </a:r>
              <a:endParaRPr lang="ko-KR" altLang="en-US" sz="16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E3014A8-2630-238C-9D46-738F913223E4}"/>
              </a:ext>
            </a:extLst>
          </p:cNvPr>
          <p:cNvSpPr/>
          <p:nvPr/>
        </p:nvSpPr>
        <p:spPr>
          <a:xfrm>
            <a:off x="5555279" y="6499042"/>
            <a:ext cx="1782764" cy="3589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i="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fkGroteskNeue"/>
              </a:rPr>
              <a:t>Bjarne Stroustrup</a:t>
            </a:r>
            <a:endParaRPr lang="ko-KR" altLang="en-US" sz="16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7EA68-3A9D-97ED-CBB2-97EB5390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95159"/>
            <a:ext cx="10515600" cy="1325563"/>
          </a:xfrm>
        </p:spPr>
        <p:txBody>
          <a:bodyPr/>
          <a:lstStyle/>
          <a:p>
            <a:r>
              <a:rPr lang="ko-KR" altLang="en-US" dirty="0"/>
              <a:t>프로그램 작동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183B8-7471-8757-D528-2D39FB7E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21608" y="3492141"/>
            <a:ext cx="2979670" cy="151662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2D9AF69-D886-7565-FABD-4F6FBE21AE89}"/>
              </a:ext>
            </a:extLst>
          </p:cNvPr>
          <p:cNvGrpSpPr/>
          <p:nvPr/>
        </p:nvGrpSpPr>
        <p:grpSpPr>
          <a:xfrm>
            <a:off x="3710667" y="1182412"/>
            <a:ext cx="2609040" cy="2216284"/>
            <a:chOff x="2378255" y="1356584"/>
            <a:chExt cx="2609040" cy="2216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2519F1-8A1B-6EB2-4A18-F44B4D63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000" b="5837"/>
            <a:stretch/>
          </p:blipFill>
          <p:spPr>
            <a:xfrm>
              <a:off x="2378255" y="1356584"/>
              <a:ext cx="1135363" cy="1882682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5C053AF-91D9-F5E4-BA5D-E653E9860EB3}"/>
                </a:ext>
              </a:extLst>
            </p:cNvPr>
            <p:cNvSpPr/>
            <p:nvPr/>
          </p:nvSpPr>
          <p:spPr>
            <a:xfrm>
              <a:off x="3119439" y="2934789"/>
              <a:ext cx="1867856" cy="63807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전원입력</a:t>
              </a: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BD38F33-85EB-453C-75EB-0134D7F06BEB}"/>
              </a:ext>
            </a:extLst>
          </p:cNvPr>
          <p:cNvSpPr/>
          <p:nvPr/>
        </p:nvSpPr>
        <p:spPr>
          <a:xfrm rot="19334578">
            <a:off x="6608154" y="2379258"/>
            <a:ext cx="1036320" cy="411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BD9962-1C26-BDDF-0E64-E086A8BD1A3C}"/>
              </a:ext>
            </a:extLst>
          </p:cNvPr>
          <p:cNvSpPr/>
          <p:nvPr/>
        </p:nvSpPr>
        <p:spPr>
          <a:xfrm>
            <a:off x="7885084" y="1455838"/>
            <a:ext cx="1867856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setup()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실행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EC70A4-6B17-806F-3784-E8DF8D4A96FF}"/>
              </a:ext>
            </a:extLst>
          </p:cNvPr>
          <p:cNvSpPr/>
          <p:nvPr/>
        </p:nvSpPr>
        <p:spPr>
          <a:xfrm rot="5400000">
            <a:off x="8300851" y="2873828"/>
            <a:ext cx="1036320" cy="411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874A11A-D446-2CD0-0474-A16DF642E15D}"/>
              </a:ext>
            </a:extLst>
          </p:cNvPr>
          <p:cNvSpPr/>
          <p:nvPr/>
        </p:nvSpPr>
        <p:spPr>
          <a:xfrm>
            <a:off x="7885084" y="3786721"/>
            <a:ext cx="1867856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loop()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실행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92F93FF6-E89C-B24B-33D2-46D6069D805B}"/>
              </a:ext>
            </a:extLst>
          </p:cNvPr>
          <p:cNvCxnSpPr>
            <a:cxnSpLocks/>
            <a:stCxn id="12" idx="2"/>
            <a:endCxn id="12" idx="3"/>
          </p:cNvCxnSpPr>
          <p:nvPr/>
        </p:nvCxnSpPr>
        <p:spPr>
          <a:xfrm rot="5400000" flipH="1" flipV="1">
            <a:off x="9054110" y="4015354"/>
            <a:ext cx="463731" cy="933928"/>
          </a:xfrm>
          <a:prstGeom prst="curvedConnector4">
            <a:avLst>
              <a:gd name="adj1" fmla="val -143193"/>
              <a:gd name="adj2" fmla="val 17483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547FF46-89B4-D29E-541C-7D4285AB1F9D}"/>
              </a:ext>
            </a:extLst>
          </p:cNvPr>
          <p:cNvSpPr/>
          <p:nvPr/>
        </p:nvSpPr>
        <p:spPr>
          <a:xfrm>
            <a:off x="1206930" y="3859067"/>
            <a:ext cx="1867856" cy="7827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프로그램</a:t>
            </a:r>
            <a:endParaRPr lang="en-US" altLang="ko-KR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24052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C54A-5C9D-EF94-0A6E-8E20F26C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31" y="199662"/>
            <a:ext cx="10515600" cy="1325563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통신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9D2C73-D5F2-6687-4D60-CBF86F86B067}"/>
              </a:ext>
            </a:extLst>
          </p:cNvPr>
          <p:cNvGrpSpPr/>
          <p:nvPr/>
        </p:nvGrpSpPr>
        <p:grpSpPr>
          <a:xfrm>
            <a:off x="1189229" y="1588983"/>
            <a:ext cx="2477080" cy="4866655"/>
            <a:chOff x="1189229" y="1588983"/>
            <a:chExt cx="2477080" cy="48666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08C9C-95CA-DD33-96ED-6A8D3A040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5559" y="2783771"/>
              <a:ext cx="4866655" cy="2477080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16C175A-D319-0216-58C5-EA80B40F5D46}"/>
                </a:ext>
              </a:extLst>
            </p:cNvPr>
            <p:cNvSpPr/>
            <p:nvPr/>
          </p:nvSpPr>
          <p:spPr>
            <a:xfrm>
              <a:off x="1600139" y="325585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FC1821C-2AB5-FD83-C9BF-1FFA6DED7231}"/>
                </a:ext>
              </a:extLst>
            </p:cNvPr>
            <p:cNvSpPr/>
            <p:nvPr/>
          </p:nvSpPr>
          <p:spPr>
            <a:xfrm>
              <a:off x="1628028" y="445670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BA5BCB6-77CB-719B-9B38-7ED864418747}"/>
                </a:ext>
              </a:extLst>
            </p:cNvPr>
            <p:cNvSpPr/>
            <p:nvPr/>
          </p:nvSpPr>
          <p:spPr>
            <a:xfrm>
              <a:off x="1604096" y="2334096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364FFD3-121D-4228-D4F4-F5EF0540B07C}"/>
                </a:ext>
              </a:extLst>
            </p:cNvPr>
            <p:cNvSpPr/>
            <p:nvPr/>
          </p:nvSpPr>
          <p:spPr>
            <a:xfrm>
              <a:off x="1637376" y="5274674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1023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7DE8F93-0362-4179-0198-A9EFC704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16772">
            <a:off x="3857235" y="817080"/>
            <a:ext cx="2312848" cy="3469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90993B6-CE98-3469-E5BA-1DE053AADD74}"/>
              </a:ext>
            </a:extLst>
          </p:cNvPr>
          <p:cNvSpPr/>
          <p:nvPr/>
        </p:nvSpPr>
        <p:spPr>
          <a:xfrm rot="1084279">
            <a:off x="6804019" y="3317371"/>
            <a:ext cx="1912646" cy="7702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6BA665-4524-7F9F-236B-4E4F05DC1DAE}"/>
              </a:ext>
            </a:extLst>
          </p:cNvPr>
          <p:cNvSpPr/>
          <p:nvPr/>
        </p:nvSpPr>
        <p:spPr>
          <a:xfrm>
            <a:off x="9232661" y="3901550"/>
            <a:ext cx="1322934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Serial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41809E-A727-6AAB-00A9-B5688D599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909" y="1455490"/>
            <a:ext cx="3705497" cy="37054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36A8E9F-6B68-1AF3-2DA2-9316C7869645}"/>
              </a:ext>
            </a:extLst>
          </p:cNvPr>
          <p:cNvGrpSpPr/>
          <p:nvPr/>
        </p:nvGrpSpPr>
        <p:grpSpPr>
          <a:xfrm>
            <a:off x="675424" y="995672"/>
            <a:ext cx="2477080" cy="4866655"/>
            <a:chOff x="1189229" y="1588983"/>
            <a:chExt cx="2477080" cy="48666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0D4749-BEA4-21DA-C6EA-9CD070CD2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5559" y="2783771"/>
              <a:ext cx="4866655" cy="2477080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679E096-192D-F2F1-A1F6-1155D51C23A9}"/>
                </a:ext>
              </a:extLst>
            </p:cNvPr>
            <p:cNvSpPr/>
            <p:nvPr/>
          </p:nvSpPr>
          <p:spPr>
            <a:xfrm>
              <a:off x="1600139" y="325585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E59C6F5-F8AE-D3C2-FA89-937DAEC97DFB}"/>
                </a:ext>
              </a:extLst>
            </p:cNvPr>
            <p:cNvSpPr/>
            <p:nvPr/>
          </p:nvSpPr>
          <p:spPr>
            <a:xfrm>
              <a:off x="1628028" y="445670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BDCF126-17A8-025C-4A1C-E65EE2E59B55}"/>
                </a:ext>
              </a:extLst>
            </p:cNvPr>
            <p:cNvSpPr/>
            <p:nvPr/>
          </p:nvSpPr>
          <p:spPr>
            <a:xfrm>
              <a:off x="1604096" y="2334096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421B134-277C-A461-618C-B3D8E32169E6}"/>
                </a:ext>
              </a:extLst>
            </p:cNvPr>
            <p:cNvSpPr/>
            <p:nvPr/>
          </p:nvSpPr>
          <p:spPr>
            <a:xfrm>
              <a:off x="1637376" y="5274674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1023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107D3C-D428-D3E8-0A30-2EB869549A8D}"/>
              </a:ext>
            </a:extLst>
          </p:cNvPr>
          <p:cNvSpPr/>
          <p:nvPr/>
        </p:nvSpPr>
        <p:spPr>
          <a:xfrm>
            <a:off x="4899239" y="3187447"/>
            <a:ext cx="1322934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Serial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5024F7-891D-01FC-A301-F8B4B81A75B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092805" y="2985390"/>
            <a:ext cx="2806434" cy="665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21A8D0-E3B4-F2D6-933D-A96EDE24F13D}"/>
              </a:ext>
            </a:extLst>
          </p:cNvPr>
          <p:cNvSpPr/>
          <p:nvPr/>
        </p:nvSpPr>
        <p:spPr>
          <a:xfrm>
            <a:off x="8353637" y="3198412"/>
            <a:ext cx="1006471" cy="6456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100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BEB4BB-317B-0935-A9B1-FFA17721DE0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6222173" y="3521262"/>
            <a:ext cx="2131464" cy="1299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5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A5074-40A6-41F7-D4C7-D4E016B6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73232"/>
            <a:ext cx="10515600" cy="1325563"/>
          </a:xfrm>
        </p:spPr>
        <p:txBody>
          <a:bodyPr/>
          <a:lstStyle/>
          <a:p>
            <a:r>
              <a:rPr lang="ko-KR" altLang="en-US" dirty="0"/>
              <a:t>명령어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C35BC3-9108-CEE3-35D0-DA2D50A0C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52" y="1724296"/>
            <a:ext cx="3705497" cy="3705497"/>
          </a:xfrm>
          <a:prstGeom prst="rect">
            <a:avLst/>
          </a:prstGeom>
        </p:spPr>
      </p:pic>
      <p:sp>
        <p:nvSpPr>
          <p:cNvPr id="5" name="생각 풍선: 구름 모양 4">
            <a:extLst>
              <a:ext uri="{FF2B5EF4-FFF2-40B4-BE49-F238E27FC236}">
                <a16:creationId xmlns:a16="http://schemas.microsoft.com/office/drawing/2014/main" id="{E4198AAD-8BAB-22DA-59E5-B73798A65E65}"/>
              </a:ext>
            </a:extLst>
          </p:cNvPr>
          <p:cNvSpPr/>
          <p:nvPr/>
        </p:nvSpPr>
        <p:spPr>
          <a:xfrm>
            <a:off x="6833769" y="896983"/>
            <a:ext cx="3681831" cy="1184366"/>
          </a:xfrm>
          <a:prstGeom prst="cloudCallout">
            <a:avLst>
              <a:gd name="adj1" fmla="val -33736"/>
              <a:gd name="adj2" fmla="val 75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에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더하고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에 대입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LED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에 불 키기</a:t>
            </a:r>
          </a:p>
        </p:txBody>
      </p:sp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B7394794-83F2-CD41-601C-FB0208193494}"/>
              </a:ext>
            </a:extLst>
          </p:cNvPr>
          <p:cNvSpPr/>
          <p:nvPr/>
        </p:nvSpPr>
        <p:spPr>
          <a:xfrm>
            <a:off x="1160134" y="2164081"/>
            <a:ext cx="3374571" cy="1184366"/>
          </a:xfrm>
          <a:prstGeom prst="cloudCallout">
            <a:avLst>
              <a:gd name="adj1" fmla="val 42909"/>
              <a:gd name="adj2" fmla="val 6430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a+=b;</a:t>
            </a:r>
          </a:p>
          <a:p>
            <a:pPr algn="ctr"/>
            <a:r>
              <a:rPr lang="en-US" altLang="ko-KR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digitalWrite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(1, 10);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7CEEDE38-2188-560C-0CF6-8F4DBED0A87C}"/>
              </a:ext>
            </a:extLst>
          </p:cNvPr>
          <p:cNvSpPr/>
          <p:nvPr/>
        </p:nvSpPr>
        <p:spPr>
          <a:xfrm rot="4715758">
            <a:off x="4353958" y="-985301"/>
            <a:ext cx="1132115" cy="4452756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27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B5059B6-710A-18F1-0B80-7F6F811E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29995"/>
            <a:ext cx="10515600" cy="1325563"/>
          </a:xfrm>
        </p:spPr>
        <p:txBody>
          <a:bodyPr/>
          <a:lstStyle/>
          <a:p>
            <a:r>
              <a:rPr lang="ko-KR" altLang="en-US" dirty="0"/>
              <a:t>변수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C5C3AB-041C-7FD3-D12A-4812A43B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6" y="1377181"/>
            <a:ext cx="4456067" cy="485923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FDB072-1BCD-CEA8-AAFC-864E43F1C4D4}"/>
              </a:ext>
            </a:extLst>
          </p:cNvPr>
          <p:cNvSpPr/>
          <p:nvPr/>
        </p:nvSpPr>
        <p:spPr>
          <a:xfrm>
            <a:off x="7108372" y="2004831"/>
            <a:ext cx="1881051" cy="1027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규격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?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64B27174-AE9C-AB4A-E7AB-2B7B27EB3DCF}"/>
              </a:ext>
            </a:extLst>
          </p:cNvPr>
          <p:cNvSpPr/>
          <p:nvPr/>
        </p:nvSpPr>
        <p:spPr>
          <a:xfrm>
            <a:off x="6533606" y="3350623"/>
            <a:ext cx="1550126" cy="132556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6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FF97-E9C0-A565-5CF1-D18C3E6D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8" y="69033"/>
            <a:ext cx="10515600" cy="1325563"/>
          </a:xfrm>
        </p:spPr>
        <p:txBody>
          <a:bodyPr/>
          <a:lstStyle/>
          <a:p>
            <a:r>
              <a:rPr lang="ko-KR" altLang="en-US" dirty="0"/>
              <a:t>변수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446AED-0DF8-17C2-35E3-1A4764B41698}"/>
              </a:ext>
            </a:extLst>
          </p:cNvPr>
          <p:cNvSpPr/>
          <p:nvPr/>
        </p:nvSpPr>
        <p:spPr>
          <a:xfrm>
            <a:off x="825710" y="2336799"/>
            <a:ext cx="4088035" cy="33066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4252CCE-1096-E0FF-4007-4D786279E937}"/>
              </a:ext>
            </a:extLst>
          </p:cNvPr>
          <p:cNvSpPr/>
          <p:nvPr/>
        </p:nvSpPr>
        <p:spPr>
          <a:xfrm>
            <a:off x="1160595" y="3130864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정수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5B105D-AF19-468B-3F61-CB78E074EE5C}"/>
              </a:ext>
            </a:extLst>
          </p:cNvPr>
          <p:cNvSpPr/>
          <p:nvPr/>
        </p:nvSpPr>
        <p:spPr>
          <a:xfrm>
            <a:off x="3001411" y="3130864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실수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D9EE085-5769-82A3-5797-275730865DBB}"/>
              </a:ext>
            </a:extLst>
          </p:cNvPr>
          <p:cNvSpPr/>
          <p:nvPr/>
        </p:nvSpPr>
        <p:spPr>
          <a:xfrm>
            <a:off x="1160594" y="4304080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문자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3EDE50A-F0DA-0300-5B96-474D8E2D1E2C}"/>
              </a:ext>
            </a:extLst>
          </p:cNvPr>
          <p:cNvSpPr/>
          <p:nvPr/>
        </p:nvSpPr>
        <p:spPr>
          <a:xfrm>
            <a:off x="3001411" y="4304080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문자열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4145ED-215C-F03B-73EA-4EF63910D2C4}"/>
              </a:ext>
            </a:extLst>
          </p:cNvPr>
          <p:cNvSpPr/>
          <p:nvPr/>
        </p:nvSpPr>
        <p:spPr>
          <a:xfrm>
            <a:off x="6096000" y="2103252"/>
            <a:ext cx="1881051" cy="1027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규격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?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화살표: 위로 굽음 9">
            <a:extLst>
              <a:ext uri="{FF2B5EF4-FFF2-40B4-BE49-F238E27FC236}">
                <a16:creationId xmlns:a16="http://schemas.microsoft.com/office/drawing/2014/main" id="{96635BE6-5965-5EB9-428B-247E116CA265}"/>
              </a:ext>
            </a:extLst>
          </p:cNvPr>
          <p:cNvSpPr/>
          <p:nvPr/>
        </p:nvSpPr>
        <p:spPr>
          <a:xfrm>
            <a:off x="5248629" y="3327326"/>
            <a:ext cx="1550126" cy="132556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C983629F-7744-490D-6DA1-44BD811F329A}"/>
              </a:ext>
            </a:extLst>
          </p:cNvPr>
          <p:cNvSpPr/>
          <p:nvPr/>
        </p:nvSpPr>
        <p:spPr>
          <a:xfrm rot="10800000" flipH="1">
            <a:off x="8109395" y="2566852"/>
            <a:ext cx="1550126" cy="132556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F0575C-42E1-F106-5254-B8A9796B7466}"/>
              </a:ext>
            </a:extLst>
          </p:cNvPr>
          <p:cNvSpPr/>
          <p:nvPr/>
        </p:nvSpPr>
        <p:spPr>
          <a:xfrm>
            <a:off x="8434252" y="3958175"/>
            <a:ext cx="2460171" cy="1027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타입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(type)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7ECBC-4AE3-E05B-C9B3-66EA864B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69C9-3B8F-CF63-4F1A-1783AC78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129994"/>
            <a:ext cx="10515600" cy="1325563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3" name="Picture 4" descr="함수란">
            <a:extLst>
              <a:ext uri="{FF2B5EF4-FFF2-40B4-BE49-F238E27FC236}">
                <a16:creationId xmlns:a16="http://schemas.microsoft.com/office/drawing/2014/main" id="{B21D26C7-D0E8-969D-C296-5B1E11F2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43" y="1407825"/>
            <a:ext cx="4326006" cy="4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DFBB33-3552-4CBA-F711-CB433B7DA9ED}"/>
              </a:ext>
            </a:extLst>
          </p:cNvPr>
          <p:cNvSpPr/>
          <p:nvPr/>
        </p:nvSpPr>
        <p:spPr>
          <a:xfrm>
            <a:off x="970863" y="1549104"/>
            <a:ext cx="1514056" cy="601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정의역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DEEB84-740A-3FF7-E522-13011FEA1055}"/>
              </a:ext>
            </a:extLst>
          </p:cNvPr>
          <p:cNvSpPr/>
          <p:nvPr/>
        </p:nvSpPr>
        <p:spPr>
          <a:xfrm>
            <a:off x="4353793" y="1611312"/>
            <a:ext cx="1228565" cy="5394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공역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E3A06BE-E275-2DFB-C042-D273EDB73A36}"/>
              </a:ext>
            </a:extLst>
          </p:cNvPr>
          <p:cNvSpPr/>
          <p:nvPr/>
        </p:nvSpPr>
        <p:spPr>
          <a:xfrm>
            <a:off x="2737831" y="5227570"/>
            <a:ext cx="1228564" cy="601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대응관계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EB243BA3-C8DC-4CAC-4DAC-E1FBEC05E9AC}"/>
              </a:ext>
            </a:extLst>
          </p:cNvPr>
          <p:cNvSpPr/>
          <p:nvPr/>
        </p:nvSpPr>
        <p:spPr>
          <a:xfrm>
            <a:off x="2541639" y="1233209"/>
            <a:ext cx="1620944" cy="4787238"/>
          </a:xfrm>
          <a:prstGeom prst="frame">
            <a:avLst>
              <a:gd name="adj1" fmla="val 47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 descr="함수란">
            <a:extLst>
              <a:ext uri="{FF2B5EF4-FFF2-40B4-BE49-F238E27FC236}">
                <a16:creationId xmlns:a16="http://schemas.microsoft.com/office/drawing/2014/main" id="{06DA4689-2746-1A76-F70B-205F5B96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34" y="1380900"/>
            <a:ext cx="4742658" cy="449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6253D6-8E2E-A62C-3633-A366D64A0260}"/>
              </a:ext>
            </a:extLst>
          </p:cNvPr>
          <p:cNvSpPr/>
          <p:nvPr/>
        </p:nvSpPr>
        <p:spPr>
          <a:xfrm>
            <a:off x="6594970" y="1527823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입력타입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EF364CF-AAE6-3B04-9289-C8EABDCC1565}"/>
              </a:ext>
            </a:extLst>
          </p:cNvPr>
          <p:cNvSpPr/>
          <p:nvPr/>
        </p:nvSpPr>
        <p:spPr>
          <a:xfrm>
            <a:off x="9934851" y="1592514"/>
            <a:ext cx="1346893" cy="5610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BF1EC5-1F0F-2FD0-FF1E-489D27E6E5EE}"/>
              </a:ext>
            </a:extLst>
          </p:cNvPr>
          <p:cNvSpPr/>
          <p:nvPr/>
        </p:nvSpPr>
        <p:spPr>
          <a:xfrm>
            <a:off x="8182389" y="5343031"/>
            <a:ext cx="1476025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계산 명령어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BFB82F-6D5C-3A78-ED82-3BE2317C93DC}"/>
              </a:ext>
            </a:extLst>
          </p:cNvPr>
          <p:cNvSpPr/>
          <p:nvPr/>
        </p:nvSpPr>
        <p:spPr>
          <a:xfrm>
            <a:off x="6900065" y="3599619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66D1FBA-061D-F61C-2E99-18AAE5D3D217}"/>
              </a:ext>
            </a:extLst>
          </p:cNvPr>
          <p:cNvSpPr/>
          <p:nvPr/>
        </p:nvSpPr>
        <p:spPr>
          <a:xfrm rot="2225473">
            <a:off x="7353314" y="4625996"/>
            <a:ext cx="1245001" cy="36130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EBA7BBA-0758-69AA-B7E6-0C6778D211E8}"/>
              </a:ext>
            </a:extLst>
          </p:cNvPr>
          <p:cNvSpPr/>
          <p:nvPr/>
        </p:nvSpPr>
        <p:spPr>
          <a:xfrm rot="18673420">
            <a:off x="9160859" y="4555492"/>
            <a:ext cx="1279712" cy="35150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CF9FC4-397E-2B94-CB62-2872694DA821}"/>
              </a:ext>
            </a:extLst>
          </p:cNvPr>
          <p:cNvSpPr/>
          <p:nvPr/>
        </p:nvSpPr>
        <p:spPr>
          <a:xfrm>
            <a:off x="9669688" y="3589733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56F1274D-09D6-0CC6-A29D-E0A8AC3ED044}"/>
              </a:ext>
            </a:extLst>
          </p:cNvPr>
          <p:cNvSpPr/>
          <p:nvPr/>
        </p:nvSpPr>
        <p:spPr>
          <a:xfrm>
            <a:off x="8182389" y="1337986"/>
            <a:ext cx="1476025" cy="4714068"/>
          </a:xfrm>
          <a:prstGeom prst="frame">
            <a:avLst>
              <a:gd name="adj1" fmla="val 47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1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7" grpId="0" animBg="1"/>
      <p:bldP spid="4" grpId="0" animBg="1"/>
      <p:bldP spid="5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F1CE7-5483-67BF-DC92-020CCE17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BED39-66B5-57D4-96DF-2454E19CA7B1}"/>
              </a:ext>
            </a:extLst>
          </p:cNvPr>
          <p:cNvSpPr txBox="1"/>
          <p:nvPr/>
        </p:nvSpPr>
        <p:spPr>
          <a:xfrm>
            <a:off x="838200" y="3044279"/>
            <a:ext cx="10515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https://github.com/topaz11100/ecogrow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28039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AA8E4-DE58-7D15-BA67-D512FB8D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2BC432-0FDA-F718-3060-AA64DE63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6" y="1325563"/>
            <a:ext cx="5086350" cy="455295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C1056D-D7F2-5C78-48D0-F8C86271B0DD}"/>
              </a:ext>
            </a:extLst>
          </p:cNvPr>
          <p:cNvSpPr/>
          <p:nvPr/>
        </p:nvSpPr>
        <p:spPr>
          <a:xfrm>
            <a:off x="2493528" y="1124772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0289D1-368F-1A04-FBFA-B3FDABAACCA3}"/>
              </a:ext>
            </a:extLst>
          </p:cNvPr>
          <p:cNvSpPr/>
          <p:nvPr/>
        </p:nvSpPr>
        <p:spPr>
          <a:xfrm>
            <a:off x="5332819" y="5443724"/>
            <a:ext cx="1346892" cy="625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08598E5-33FA-064A-630A-927E45E4FE43}"/>
              </a:ext>
            </a:extLst>
          </p:cNvPr>
          <p:cNvSpPr/>
          <p:nvPr/>
        </p:nvSpPr>
        <p:spPr>
          <a:xfrm>
            <a:off x="3240941" y="2878296"/>
            <a:ext cx="2545849" cy="13255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계산 명령어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FDF52F-00FE-1B93-FF72-789C2F394E5D}"/>
              </a:ext>
            </a:extLst>
          </p:cNvPr>
          <p:cNvSpPr/>
          <p:nvPr/>
        </p:nvSpPr>
        <p:spPr>
          <a:xfrm>
            <a:off x="8931993" y="3123167"/>
            <a:ext cx="2824579" cy="8358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명령어의 묶음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23F7902A-3C51-4C7C-D1DE-696737EB55B9}"/>
              </a:ext>
            </a:extLst>
          </p:cNvPr>
          <p:cNvSpPr/>
          <p:nvPr/>
        </p:nvSpPr>
        <p:spPr>
          <a:xfrm>
            <a:off x="7428916" y="1211419"/>
            <a:ext cx="1007157" cy="4659313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8387D-BAFF-67F4-BF36-30338FC2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" y="138702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96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72B62-689A-9DCF-EB9F-D0C251E98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22724A-C71E-A073-EB16-359C049632A2}"/>
              </a:ext>
            </a:extLst>
          </p:cNvPr>
          <p:cNvSpPr txBox="1"/>
          <p:nvPr/>
        </p:nvSpPr>
        <p:spPr>
          <a:xfrm>
            <a:off x="2922814" y="3044279"/>
            <a:ext cx="6346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topaz11100@gmail.com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7433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FCCA-34B4-8076-5E4B-63938C75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1F7E8-B16A-F87C-3D99-FBE706E1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6F9F15-8283-681C-2BE3-9C3D1670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45639" y="3021041"/>
            <a:ext cx="4395145" cy="22370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DF2C77C-DDDD-A8B3-AE1C-7AD60FA900E5}"/>
              </a:ext>
            </a:extLst>
          </p:cNvPr>
          <p:cNvGrpSpPr/>
          <p:nvPr/>
        </p:nvGrpSpPr>
        <p:grpSpPr>
          <a:xfrm>
            <a:off x="1637212" y="2774618"/>
            <a:ext cx="4293325" cy="1075795"/>
            <a:chOff x="1637212" y="2774618"/>
            <a:chExt cx="4293325" cy="107579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3FAD57D-9B90-0AF0-BDBC-D730AFF188DF}"/>
                </a:ext>
              </a:extLst>
            </p:cNvPr>
            <p:cNvSpPr/>
            <p:nvPr/>
          </p:nvSpPr>
          <p:spPr>
            <a:xfrm>
              <a:off x="4371703" y="2774618"/>
              <a:ext cx="1558834" cy="9492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프로그래밍</a:t>
              </a: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828A7865-0E1D-8689-AF2E-115EFC5D2E35}"/>
                </a:ext>
              </a:extLst>
            </p:cNvPr>
            <p:cNvSpPr/>
            <p:nvPr/>
          </p:nvSpPr>
          <p:spPr>
            <a:xfrm rot="20787840">
              <a:off x="1637212" y="3554954"/>
              <a:ext cx="2647405" cy="2954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4F53C4F-C686-55EF-8103-CE582450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52" y="1489165"/>
            <a:ext cx="3705497" cy="37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F35E3-E34B-E51C-2ACE-DCC63716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2" y="205410"/>
            <a:ext cx="10515600" cy="1325563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B33E-E35D-89F8-7B6D-CAB2607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04491" y="2833474"/>
            <a:ext cx="4395145" cy="223708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E284178-CD21-AD41-F9FD-9DA4F29D42F0}"/>
              </a:ext>
            </a:extLst>
          </p:cNvPr>
          <p:cNvSpPr/>
          <p:nvPr/>
        </p:nvSpPr>
        <p:spPr>
          <a:xfrm>
            <a:off x="3271731" y="1754445"/>
            <a:ext cx="2171126" cy="9492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전기신호 입출력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0CB3D1-6841-EB12-BC7B-5F75ED0F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176" y="3785378"/>
            <a:ext cx="5439534" cy="18290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FD60E3-1E97-B232-95C5-C8CED6C8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963" y="1243567"/>
            <a:ext cx="3123620" cy="197099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871052-25A3-1714-A6AF-E963F583FB47}"/>
              </a:ext>
            </a:extLst>
          </p:cNvPr>
          <p:cNvSpPr/>
          <p:nvPr/>
        </p:nvSpPr>
        <p:spPr>
          <a:xfrm>
            <a:off x="3271731" y="4154321"/>
            <a:ext cx="2171126" cy="9492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전기신호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&lt;-&gt;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상호 변환</a:t>
            </a:r>
          </a:p>
        </p:txBody>
      </p:sp>
    </p:spTree>
    <p:extLst>
      <p:ext uri="{BB962C8B-B14F-4D97-AF65-F5344CB8AC3E}">
        <p14:creationId xmlns:p14="http://schemas.microsoft.com/office/powerpoint/2010/main" val="25968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8060D-DFCD-E748-B122-D16F9CA7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9337C88-4E91-B803-AE22-41145DCA07DD}"/>
              </a:ext>
            </a:extLst>
          </p:cNvPr>
          <p:cNvSpPr/>
          <p:nvPr/>
        </p:nvSpPr>
        <p:spPr>
          <a:xfrm>
            <a:off x="5252304" y="2899955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센서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E6B5EB4-5C6B-EB57-91B3-98FC20DC813D}"/>
              </a:ext>
            </a:extLst>
          </p:cNvPr>
          <p:cNvSpPr/>
          <p:nvPr/>
        </p:nvSpPr>
        <p:spPr>
          <a:xfrm>
            <a:off x="3393157" y="3176109"/>
            <a:ext cx="1505932" cy="375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18E6B4-C1DA-52B2-3413-ACE961B6D45D}"/>
              </a:ext>
            </a:extLst>
          </p:cNvPr>
          <p:cNvSpPr/>
          <p:nvPr/>
        </p:nvSpPr>
        <p:spPr>
          <a:xfrm>
            <a:off x="1534011" y="2899955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현실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BD6FBD8-1193-0C59-DA84-111AAE689F54}"/>
              </a:ext>
            </a:extLst>
          </p:cNvPr>
          <p:cNvSpPr/>
          <p:nvPr/>
        </p:nvSpPr>
        <p:spPr>
          <a:xfrm>
            <a:off x="7111450" y="3176109"/>
            <a:ext cx="1505932" cy="375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66EB3AA-33CD-326C-B0BD-A4BD67BC22A1}"/>
              </a:ext>
            </a:extLst>
          </p:cNvPr>
          <p:cNvSpPr/>
          <p:nvPr/>
        </p:nvSpPr>
        <p:spPr>
          <a:xfrm>
            <a:off x="8970597" y="2899955"/>
            <a:ext cx="1627735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전기 신호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90E97-37F5-AF82-D6D9-EA34CF8D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" y="30469"/>
            <a:ext cx="10515600" cy="1325563"/>
          </a:xfrm>
        </p:spPr>
        <p:txBody>
          <a:bodyPr/>
          <a:lstStyle/>
          <a:p>
            <a:r>
              <a:rPr lang="ko-KR" altLang="en-US" dirty="0"/>
              <a:t>센서 예시 </a:t>
            </a:r>
            <a:r>
              <a:rPr lang="en-US" altLang="ko-KR" dirty="0"/>
              <a:t>– </a:t>
            </a:r>
            <a:r>
              <a:rPr lang="ko-KR" altLang="en-US" dirty="0"/>
              <a:t>조도 센서</a:t>
            </a:r>
          </a:p>
        </p:txBody>
      </p:sp>
      <p:pic>
        <p:nvPicPr>
          <p:cNvPr id="1026" name="Picture 2" descr="PWM 제어, 펄스폭 변조의 개념과 회로 구현">
            <a:extLst>
              <a:ext uri="{FF2B5EF4-FFF2-40B4-BE49-F238E27FC236}">
                <a16:creationId xmlns:a16="http://schemas.microsoft.com/office/drawing/2014/main" id="{AD9F5624-4A9C-2298-FA72-20EC967EF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22137" r="38951" b="57084"/>
          <a:stretch/>
        </p:blipFill>
        <p:spPr bwMode="auto">
          <a:xfrm>
            <a:off x="8434253" y="1846830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WM 제어, 펄스폭 변조의 개념과 회로 구현">
            <a:extLst>
              <a:ext uri="{FF2B5EF4-FFF2-40B4-BE49-F238E27FC236}">
                <a16:creationId xmlns:a16="http://schemas.microsoft.com/office/drawing/2014/main" id="{5F97BA31-3468-B00A-F38F-CEE1DBA66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62310" r="39088" b="18099"/>
          <a:stretch/>
        </p:blipFill>
        <p:spPr bwMode="auto">
          <a:xfrm>
            <a:off x="8434253" y="4737463"/>
            <a:ext cx="2914968" cy="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000671-C9BF-F8DE-A5FF-107964805C93}"/>
              </a:ext>
            </a:extLst>
          </p:cNvPr>
          <p:cNvGrpSpPr/>
          <p:nvPr/>
        </p:nvGrpSpPr>
        <p:grpSpPr>
          <a:xfrm>
            <a:off x="4256656" y="2534192"/>
            <a:ext cx="2914968" cy="2865122"/>
            <a:chOff x="2710135" y="2516777"/>
            <a:chExt cx="2914968" cy="28651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07B868-81B8-8028-D427-485896078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21" t="22189" r="37433" b="17846"/>
            <a:stretch/>
          </p:blipFill>
          <p:spPr>
            <a:xfrm>
              <a:off x="2710135" y="2516777"/>
              <a:ext cx="2914968" cy="2307772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29B09E9-8FDB-04CA-AFD7-AA77B8142B59}"/>
                </a:ext>
              </a:extLst>
            </p:cNvPr>
            <p:cNvSpPr/>
            <p:nvPr/>
          </p:nvSpPr>
          <p:spPr>
            <a:xfrm>
              <a:off x="3279791" y="4720047"/>
              <a:ext cx="1775656" cy="6618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조도 센서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46C975-C390-4A15-B391-C0193DCCD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66" y="1541417"/>
            <a:ext cx="1776549" cy="17765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0BF030-004B-5351-3768-D909F330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658" y="4486002"/>
            <a:ext cx="1365069" cy="136506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FB69190-0300-A220-EC78-6D51F3FC9387}"/>
              </a:ext>
            </a:extLst>
          </p:cNvPr>
          <p:cNvSpPr/>
          <p:nvPr/>
        </p:nvSpPr>
        <p:spPr>
          <a:xfrm rot="983186">
            <a:off x="3024618" y="2360198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378C93F-B86F-225F-F68A-95E14FF11095}"/>
              </a:ext>
            </a:extLst>
          </p:cNvPr>
          <p:cNvSpPr/>
          <p:nvPr/>
        </p:nvSpPr>
        <p:spPr>
          <a:xfrm rot="20257749">
            <a:off x="6996626" y="2412835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9CE3782-E897-D9A5-818E-2A02C5B39512}"/>
              </a:ext>
            </a:extLst>
          </p:cNvPr>
          <p:cNvSpPr/>
          <p:nvPr/>
        </p:nvSpPr>
        <p:spPr>
          <a:xfrm rot="20240989">
            <a:off x="3024618" y="4445722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9B41D28-8916-02C8-DA57-12E955B9CAD9}"/>
              </a:ext>
            </a:extLst>
          </p:cNvPr>
          <p:cNvSpPr/>
          <p:nvPr/>
        </p:nvSpPr>
        <p:spPr>
          <a:xfrm rot="1573542">
            <a:off x="6997326" y="4465622"/>
            <a:ext cx="1280273" cy="600893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9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209FF-B8BE-5D42-686E-4880ABC5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6" y="77742"/>
            <a:ext cx="10515600" cy="1325563"/>
          </a:xfrm>
        </p:spPr>
        <p:txBody>
          <a:bodyPr/>
          <a:lstStyle/>
          <a:p>
            <a:r>
              <a:rPr lang="ko-KR" altLang="en-US" dirty="0"/>
              <a:t>전기신호 수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CE1755-F676-BDE7-0763-86091237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31617" y="2527743"/>
            <a:ext cx="4028056" cy="2050241"/>
          </a:xfrm>
          <a:prstGeom prst="rect">
            <a:avLst/>
          </a:prstGeom>
        </p:spPr>
      </p:pic>
      <p:pic>
        <p:nvPicPr>
          <p:cNvPr id="17" name="Picture 2" descr="PWM 제어, 펄스폭 변조의 개념과 회로 구현">
            <a:extLst>
              <a:ext uri="{FF2B5EF4-FFF2-40B4-BE49-F238E27FC236}">
                <a16:creationId xmlns:a16="http://schemas.microsoft.com/office/drawing/2014/main" id="{7C3E24EA-9DF1-8D5D-645E-0F42D2B7E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22137" r="38951" b="57084"/>
          <a:stretch/>
        </p:blipFill>
        <p:spPr bwMode="auto">
          <a:xfrm>
            <a:off x="222070" y="2063299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WM 제어, 펄스폭 변조의 개념과 회로 구현">
            <a:extLst>
              <a:ext uri="{FF2B5EF4-FFF2-40B4-BE49-F238E27FC236}">
                <a16:creationId xmlns:a16="http://schemas.microsoft.com/office/drawing/2014/main" id="{6E4736E4-2932-4E8F-F853-233AF2BE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62310" r="39088" b="18099"/>
          <a:stretch/>
        </p:blipFill>
        <p:spPr bwMode="auto">
          <a:xfrm>
            <a:off x="222070" y="3917612"/>
            <a:ext cx="2914968" cy="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2B20DD8-CBCF-38BA-E0BE-269531783694}"/>
              </a:ext>
            </a:extLst>
          </p:cNvPr>
          <p:cNvSpPr/>
          <p:nvPr/>
        </p:nvSpPr>
        <p:spPr>
          <a:xfrm rot="20561116">
            <a:off x="3329511" y="3963030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3518BD1-9D01-9398-2BDE-134CE6F5B38A}"/>
              </a:ext>
            </a:extLst>
          </p:cNvPr>
          <p:cNvSpPr/>
          <p:nvPr/>
        </p:nvSpPr>
        <p:spPr>
          <a:xfrm rot="1072488">
            <a:off x="3328603" y="2453063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4BBF9B5-CDA4-EA20-EEC5-CDD346C8D380}"/>
              </a:ext>
            </a:extLst>
          </p:cNvPr>
          <p:cNvSpPr/>
          <p:nvPr/>
        </p:nvSpPr>
        <p:spPr>
          <a:xfrm rot="20396936">
            <a:off x="6732085" y="2453065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79460F4-D2BE-0B96-9B7C-00D736C8FD99}"/>
              </a:ext>
            </a:extLst>
          </p:cNvPr>
          <p:cNvSpPr/>
          <p:nvPr/>
        </p:nvSpPr>
        <p:spPr>
          <a:xfrm rot="1106252">
            <a:off x="6734133" y="3937462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B28DECC-85C5-3D1D-B7C3-972A9FCEA204}"/>
              </a:ext>
            </a:extLst>
          </p:cNvPr>
          <p:cNvSpPr/>
          <p:nvPr/>
        </p:nvSpPr>
        <p:spPr>
          <a:xfrm>
            <a:off x="8076569" y="2153899"/>
            <a:ext cx="1006471" cy="6456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100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F8EB631-BD55-6711-E8E3-1D8AAB95292B}"/>
              </a:ext>
            </a:extLst>
          </p:cNvPr>
          <p:cNvSpPr/>
          <p:nvPr/>
        </p:nvSpPr>
        <p:spPr>
          <a:xfrm>
            <a:off x="8076569" y="4177592"/>
            <a:ext cx="1006471" cy="6456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1000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EADDE68-4B6C-FBFE-92D5-381B4DA32D7E}"/>
              </a:ext>
            </a:extLst>
          </p:cNvPr>
          <p:cNvGrpSpPr/>
          <p:nvPr/>
        </p:nvGrpSpPr>
        <p:grpSpPr>
          <a:xfrm>
            <a:off x="9143530" y="2453063"/>
            <a:ext cx="2559724" cy="2029533"/>
            <a:chOff x="9143530" y="2453063"/>
            <a:chExt cx="2559724" cy="2029533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3DE0875-F1FD-984E-884E-0E5E06C49C83}"/>
                </a:ext>
              </a:extLst>
            </p:cNvPr>
            <p:cNvSpPr/>
            <p:nvPr/>
          </p:nvSpPr>
          <p:spPr>
            <a:xfrm rot="1764639">
              <a:off x="9143530" y="2453063"/>
              <a:ext cx="1280273" cy="60089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D3238E7B-6334-6604-6396-B60B25E1FE57}"/>
                </a:ext>
              </a:extLst>
            </p:cNvPr>
            <p:cNvSpPr/>
            <p:nvPr/>
          </p:nvSpPr>
          <p:spPr>
            <a:xfrm rot="19336896">
              <a:off x="9158534" y="3881703"/>
              <a:ext cx="1280273" cy="60089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49FEA0C-3BD6-91D4-F0D8-F32EF9860275}"/>
                </a:ext>
              </a:extLst>
            </p:cNvPr>
            <p:cNvSpPr/>
            <p:nvPr/>
          </p:nvSpPr>
          <p:spPr>
            <a:xfrm>
              <a:off x="10292901" y="2874386"/>
              <a:ext cx="1410353" cy="10952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의미</a:t>
              </a:r>
              <a:r>
                <a:rPr lang="en-US" altLang="ko-KR" sz="3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?</a:t>
              </a:r>
              <a:endPara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F2EC70-AA44-15EB-9128-3C66600A0B11}"/>
              </a:ext>
            </a:extLst>
          </p:cNvPr>
          <p:cNvSpPr/>
          <p:nvPr/>
        </p:nvSpPr>
        <p:spPr>
          <a:xfrm rot="10800000" flipV="1">
            <a:off x="8255726" y="618309"/>
            <a:ext cx="2997610" cy="2114392"/>
          </a:xfrm>
          <a:prstGeom prst="bentArrow">
            <a:avLst>
              <a:gd name="adj1" fmla="val 17903"/>
              <a:gd name="adj2" fmla="val 20806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7673C8A-767C-4EB0-C77A-31662176F617}"/>
              </a:ext>
            </a:extLst>
          </p:cNvPr>
          <p:cNvSpPr/>
          <p:nvPr/>
        </p:nvSpPr>
        <p:spPr>
          <a:xfrm>
            <a:off x="5991704" y="606874"/>
            <a:ext cx="2174444" cy="8889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3039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0D1D9-F5CD-EA6E-1659-EAFE8D8F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D785B-BE59-68F4-BB10-25BAB810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6" y="77742"/>
            <a:ext cx="10515600" cy="1325563"/>
          </a:xfrm>
        </p:spPr>
        <p:txBody>
          <a:bodyPr/>
          <a:lstStyle/>
          <a:p>
            <a:r>
              <a:rPr lang="ko-KR" altLang="en-US" dirty="0"/>
              <a:t>전기신호 수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4A5A7-58A3-32EB-F0CB-F56B2CB3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31617" y="2527743"/>
            <a:ext cx="4028056" cy="2050241"/>
          </a:xfrm>
          <a:prstGeom prst="rect">
            <a:avLst/>
          </a:prstGeom>
        </p:spPr>
      </p:pic>
      <p:pic>
        <p:nvPicPr>
          <p:cNvPr id="17" name="Picture 2" descr="PWM 제어, 펄스폭 변조의 개념과 회로 구현">
            <a:extLst>
              <a:ext uri="{FF2B5EF4-FFF2-40B4-BE49-F238E27FC236}">
                <a16:creationId xmlns:a16="http://schemas.microsoft.com/office/drawing/2014/main" id="{016471AB-E844-4DCC-AE7C-BAD296862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22137" r="38951" b="57084"/>
          <a:stretch/>
        </p:blipFill>
        <p:spPr bwMode="auto">
          <a:xfrm>
            <a:off x="8085079" y="2113691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WM 제어, 펄스폭 변조의 개념과 회로 구현">
            <a:extLst>
              <a:ext uri="{FF2B5EF4-FFF2-40B4-BE49-F238E27FC236}">
                <a16:creationId xmlns:a16="http://schemas.microsoft.com/office/drawing/2014/main" id="{281C2B51-5FD7-0B87-EE6A-F18C85B3C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62310" r="39088" b="18099"/>
          <a:stretch/>
        </p:blipFill>
        <p:spPr bwMode="auto">
          <a:xfrm>
            <a:off x="8164752" y="3893023"/>
            <a:ext cx="2914968" cy="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246721C-71E5-69F7-F8B1-404F35691C6D}"/>
              </a:ext>
            </a:extLst>
          </p:cNvPr>
          <p:cNvSpPr/>
          <p:nvPr/>
        </p:nvSpPr>
        <p:spPr>
          <a:xfrm rot="20396936">
            <a:off x="6794974" y="2727647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ACAA6B4-9045-A95B-E215-0FA0F8A0230B}"/>
              </a:ext>
            </a:extLst>
          </p:cNvPr>
          <p:cNvSpPr/>
          <p:nvPr/>
        </p:nvSpPr>
        <p:spPr>
          <a:xfrm rot="1106252">
            <a:off x="6813806" y="3734992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E3505A-262D-4083-D97C-7C1CB2683A7E}"/>
              </a:ext>
            </a:extLst>
          </p:cNvPr>
          <p:cNvGrpSpPr/>
          <p:nvPr/>
        </p:nvGrpSpPr>
        <p:grpSpPr>
          <a:xfrm>
            <a:off x="128238" y="2299432"/>
            <a:ext cx="1954634" cy="2652045"/>
            <a:chOff x="10326302" y="2128627"/>
            <a:chExt cx="1954634" cy="2652045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F4393D9-F75C-5A85-B450-C1C9A6B655A0}"/>
                </a:ext>
              </a:extLst>
            </p:cNvPr>
            <p:cNvSpPr/>
            <p:nvPr/>
          </p:nvSpPr>
          <p:spPr>
            <a:xfrm rot="18228422">
              <a:off x="11340353" y="2468317"/>
              <a:ext cx="1280273" cy="60089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291E29B7-EF96-A66A-30D3-17D8E86EE8B9}"/>
                </a:ext>
              </a:extLst>
            </p:cNvPr>
            <p:cNvSpPr/>
            <p:nvPr/>
          </p:nvSpPr>
          <p:spPr>
            <a:xfrm rot="3377792">
              <a:off x="11334470" y="3840089"/>
              <a:ext cx="1280273" cy="60089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2C9F584-8D58-9DDF-04DE-D0496FA25D30}"/>
                </a:ext>
              </a:extLst>
            </p:cNvPr>
            <p:cNvSpPr/>
            <p:nvPr/>
          </p:nvSpPr>
          <p:spPr>
            <a:xfrm>
              <a:off x="10326302" y="2941883"/>
              <a:ext cx="1410353" cy="10952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의미</a:t>
              </a:r>
              <a:r>
                <a:rPr lang="en-US" altLang="ko-KR" sz="3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?</a:t>
              </a:r>
              <a:endPara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D47C2392-AD65-D1A4-543E-090DA157BD10}"/>
              </a:ext>
            </a:extLst>
          </p:cNvPr>
          <p:cNvSpPr/>
          <p:nvPr/>
        </p:nvSpPr>
        <p:spPr>
          <a:xfrm rot="10800000" flipH="1">
            <a:off x="575586" y="4458427"/>
            <a:ext cx="2997610" cy="2114392"/>
          </a:xfrm>
          <a:prstGeom prst="bentArrow">
            <a:avLst>
              <a:gd name="adj1" fmla="val 17903"/>
              <a:gd name="adj2" fmla="val 20806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B19F1E1-7EE0-BB53-F489-E7C6C8A42FA4}"/>
              </a:ext>
            </a:extLst>
          </p:cNvPr>
          <p:cNvSpPr/>
          <p:nvPr/>
        </p:nvSpPr>
        <p:spPr>
          <a:xfrm>
            <a:off x="3690276" y="5658315"/>
            <a:ext cx="2174444" cy="8889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프로그래밍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B30A99-3195-80A7-5042-AE4E97B848E4}"/>
              </a:ext>
            </a:extLst>
          </p:cNvPr>
          <p:cNvGrpSpPr/>
          <p:nvPr/>
        </p:nvGrpSpPr>
        <p:grpSpPr>
          <a:xfrm>
            <a:off x="3293158" y="1971691"/>
            <a:ext cx="1293501" cy="3248954"/>
            <a:chOff x="3293158" y="1971691"/>
            <a:chExt cx="1293501" cy="3248954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4A6FF91-2C29-D342-62CC-2D75FB19A6D9}"/>
                </a:ext>
              </a:extLst>
            </p:cNvPr>
            <p:cNvSpPr/>
            <p:nvPr/>
          </p:nvSpPr>
          <p:spPr>
            <a:xfrm rot="20933555">
              <a:off x="3293158" y="3801779"/>
              <a:ext cx="1280273" cy="60089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E4C972CF-E977-C950-EFF6-97659E631C38}"/>
                </a:ext>
              </a:extLst>
            </p:cNvPr>
            <p:cNvSpPr/>
            <p:nvPr/>
          </p:nvSpPr>
          <p:spPr>
            <a:xfrm rot="748078">
              <a:off x="3302429" y="2893446"/>
              <a:ext cx="1280273" cy="60089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3FDD9991-1D24-1B40-0831-4EDF127B6D25}"/>
                </a:ext>
              </a:extLst>
            </p:cNvPr>
            <p:cNvSpPr/>
            <p:nvPr/>
          </p:nvSpPr>
          <p:spPr>
            <a:xfrm rot="748078">
              <a:off x="3306386" y="1971691"/>
              <a:ext cx="1280273" cy="60089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3D9979C-9968-2B8E-A04C-844453457259}"/>
                </a:ext>
              </a:extLst>
            </p:cNvPr>
            <p:cNvSpPr/>
            <p:nvPr/>
          </p:nvSpPr>
          <p:spPr>
            <a:xfrm rot="20933555">
              <a:off x="3302506" y="4619752"/>
              <a:ext cx="1280273" cy="60089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13BED8-7B63-3B18-A82A-85890E0DD9B1}"/>
              </a:ext>
            </a:extLst>
          </p:cNvPr>
          <p:cNvGrpSpPr/>
          <p:nvPr/>
        </p:nvGrpSpPr>
        <p:grpSpPr>
          <a:xfrm>
            <a:off x="2174904" y="1794166"/>
            <a:ext cx="1043708" cy="3586277"/>
            <a:chOff x="2174904" y="1794166"/>
            <a:chExt cx="1043708" cy="358627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C00072A-508D-64F7-D580-F98BBE45167B}"/>
                </a:ext>
              </a:extLst>
            </p:cNvPr>
            <p:cNvSpPr/>
            <p:nvPr/>
          </p:nvSpPr>
          <p:spPr>
            <a:xfrm>
              <a:off x="2174904" y="271592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95A22B1-41C4-0389-6258-2811DBB67C9E}"/>
                </a:ext>
              </a:extLst>
            </p:cNvPr>
            <p:cNvSpPr/>
            <p:nvPr/>
          </p:nvSpPr>
          <p:spPr>
            <a:xfrm>
              <a:off x="2202793" y="3916771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1000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631340B-C5E6-0DBD-DEBC-E145243B48B5}"/>
                </a:ext>
              </a:extLst>
            </p:cNvPr>
            <p:cNvSpPr/>
            <p:nvPr/>
          </p:nvSpPr>
          <p:spPr>
            <a:xfrm>
              <a:off x="2178861" y="1794166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0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617E812-7658-2719-FDB9-5C8D04EE368A}"/>
                </a:ext>
              </a:extLst>
            </p:cNvPr>
            <p:cNvSpPr/>
            <p:nvPr/>
          </p:nvSpPr>
          <p:spPr>
            <a:xfrm>
              <a:off x="2212141" y="4734744"/>
              <a:ext cx="1006471" cy="6456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1023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" name="Picture 2" descr="PWM 제어, 펄스폭 변조의 개념과 회로 구현">
            <a:extLst>
              <a:ext uri="{FF2B5EF4-FFF2-40B4-BE49-F238E27FC236}">
                <a16:creationId xmlns:a16="http://schemas.microsoft.com/office/drawing/2014/main" id="{E00736AD-11F9-5AD6-745E-146C11668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22137" r="38951" b="57084"/>
          <a:stretch/>
        </p:blipFill>
        <p:spPr bwMode="auto">
          <a:xfrm>
            <a:off x="8105958" y="822020"/>
            <a:ext cx="29149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71D14FE-6C52-0B49-3398-181055D98F5B}"/>
              </a:ext>
            </a:extLst>
          </p:cNvPr>
          <p:cNvSpPr/>
          <p:nvPr/>
        </p:nvSpPr>
        <p:spPr>
          <a:xfrm rot="20396936">
            <a:off x="6815853" y="1435976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PWM 제어, 펄스폭 변조의 개념과 회로 구현">
            <a:extLst>
              <a:ext uri="{FF2B5EF4-FFF2-40B4-BE49-F238E27FC236}">
                <a16:creationId xmlns:a16="http://schemas.microsoft.com/office/drawing/2014/main" id="{A042D881-61A4-4B56-1125-142CFE4BD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62310" r="39088" b="18099"/>
          <a:stretch/>
        </p:blipFill>
        <p:spPr bwMode="auto">
          <a:xfrm>
            <a:off x="8156243" y="4865431"/>
            <a:ext cx="2914968" cy="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84982A7-A9E6-1105-CB49-5481C7F1083B}"/>
              </a:ext>
            </a:extLst>
          </p:cNvPr>
          <p:cNvSpPr/>
          <p:nvPr/>
        </p:nvSpPr>
        <p:spPr>
          <a:xfrm rot="1106252">
            <a:off x="6805297" y="4707400"/>
            <a:ext cx="1280273" cy="60089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6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9" grpId="0" animBg="1"/>
      <p:bldP spid="3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4D6D0-93F0-EDE3-2E42-8BC3F562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29995"/>
            <a:ext cx="10515600" cy="1325563"/>
          </a:xfrm>
        </p:spPr>
        <p:txBody>
          <a:bodyPr/>
          <a:lstStyle/>
          <a:p>
            <a:r>
              <a:rPr lang="ko-KR" altLang="en-US" dirty="0"/>
              <a:t>부품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9D578A9-2257-9D34-424C-A52A8069EC97}"/>
              </a:ext>
            </a:extLst>
          </p:cNvPr>
          <p:cNvSpPr/>
          <p:nvPr/>
        </p:nvSpPr>
        <p:spPr>
          <a:xfrm>
            <a:off x="5252304" y="2899955"/>
            <a:ext cx="1505931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부품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3D1679B-4DEB-86E7-24E4-199984B617F8}"/>
              </a:ext>
            </a:extLst>
          </p:cNvPr>
          <p:cNvSpPr/>
          <p:nvPr/>
        </p:nvSpPr>
        <p:spPr>
          <a:xfrm>
            <a:off x="3393157" y="3176109"/>
            <a:ext cx="1505932" cy="375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B54AC3-4D00-B588-B9CF-B86526E7DC0E}"/>
              </a:ext>
            </a:extLst>
          </p:cNvPr>
          <p:cNvSpPr/>
          <p:nvPr/>
        </p:nvSpPr>
        <p:spPr>
          <a:xfrm>
            <a:off x="1428207" y="2899955"/>
            <a:ext cx="1611736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전기 신호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542BC68-4EF0-BECD-60A6-5AFD333CA9AD}"/>
              </a:ext>
            </a:extLst>
          </p:cNvPr>
          <p:cNvSpPr/>
          <p:nvPr/>
        </p:nvSpPr>
        <p:spPr>
          <a:xfrm>
            <a:off x="7111450" y="3176109"/>
            <a:ext cx="1505932" cy="375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D2F773F-E3EF-956B-F06B-708B2E1DF4D1}"/>
              </a:ext>
            </a:extLst>
          </p:cNvPr>
          <p:cNvSpPr/>
          <p:nvPr/>
        </p:nvSpPr>
        <p:spPr>
          <a:xfrm>
            <a:off x="8970598" y="2899955"/>
            <a:ext cx="1322934" cy="92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현실</a:t>
            </a:r>
          </a:p>
        </p:txBody>
      </p:sp>
    </p:spTree>
    <p:extLst>
      <p:ext uri="{BB962C8B-B14F-4D97-AF65-F5344CB8AC3E}">
        <p14:creationId xmlns:p14="http://schemas.microsoft.com/office/powerpoint/2010/main" val="128261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174</Words>
  <Application>Microsoft Office PowerPoint</Application>
  <PresentationFormat>와이드스크린</PresentationFormat>
  <Paragraphs>101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fkGroteskNeue</vt:lpstr>
      <vt:lpstr>맑은 고딕</vt:lpstr>
      <vt:lpstr>Arial</vt:lpstr>
      <vt:lpstr>Office 테마</vt:lpstr>
      <vt:lpstr>아두이노 개요</vt:lpstr>
      <vt:lpstr>목표</vt:lpstr>
      <vt:lpstr>아두이노</vt:lpstr>
      <vt:lpstr>아두이노</vt:lpstr>
      <vt:lpstr>센서</vt:lpstr>
      <vt:lpstr>센서 예시 – 조도 센서</vt:lpstr>
      <vt:lpstr>전기신호 수 변환</vt:lpstr>
      <vt:lpstr>전기신호 수 변환</vt:lpstr>
      <vt:lpstr>부품</vt:lpstr>
      <vt:lpstr>부품</vt:lpstr>
      <vt:lpstr>전체 개요</vt:lpstr>
      <vt:lpstr>아두이노 프로그래밍</vt:lpstr>
      <vt:lpstr>프로그램 작동 원리</vt:lpstr>
      <vt:lpstr>아두이노 통신</vt:lpstr>
      <vt:lpstr>PowerPoint 프레젠테이션</vt:lpstr>
      <vt:lpstr>명령어</vt:lpstr>
      <vt:lpstr>변수</vt:lpstr>
      <vt:lpstr>변수</vt:lpstr>
      <vt:lpstr>함수</vt:lpstr>
      <vt:lpstr>함수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한용옥</cp:lastModifiedBy>
  <cp:revision>1</cp:revision>
  <dcterms:created xsi:type="dcterms:W3CDTF">2025-04-17T13:18:02Z</dcterms:created>
  <dcterms:modified xsi:type="dcterms:W3CDTF">2025-04-17T16:32:58Z</dcterms:modified>
</cp:coreProperties>
</file>